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Историческая геология (курс лекций)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Палеоклиматический анализ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6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8"/>
            <a:ext cx="6624736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Изменение климата в </a:t>
            </a:r>
            <a:r>
              <a:rPr lang="ru-RU" sz="3200" dirty="0" err="1" smtClean="0"/>
              <a:t>фанерозое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9461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Показателями </a:t>
            </a:r>
            <a:r>
              <a:rPr lang="ru-RU" dirty="0" err="1"/>
              <a:t>палеоклимата</a:t>
            </a:r>
            <a:r>
              <a:rPr lang="ru-RU" dirty="0"/>
              <a:t> служат:</a:t>
            </a:r>
          </a:p>
          <a:p>
            <a:pPr algn="just"/>
            <a:r>
              <a:rPr lang="ru-RU" dirty="0"/>
              <a:t>1) тип литогенеза;</a:t>
            </a:r>
          </a:p>
          <a:p>
            <a:pPr algn="just"/>
            <a:r>
              <a:rPr lang="ru-RU" dirty="0"/>
              <a:t>2) особенности органического мира (разнообразие, видовой состав, морфологические </a:t>
            </a:r>
            <a:r>
              <a:rPr lang="ru-RU" dirty="0" smtClean="0"/>
              <a:t>признаки и др.);</a:t>
            </a:r>
            <a:endParaRPr lang="ru-RU" dirty="0"/>
          </a:p>
          <a:p>
            <a:pPr algn="just"/>
            <a:r>
              <a:rPr lang="ru-RU" dirty="0"/>
              <a:t>3) изотопные и химические особенности осадков.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9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Физическими </a:t>
            </a:r>
            <a:r>
              <a:rPr lang="ru-RU" dirty="0"/>
              <a:t>факторами, положенными в основу выделения климатических типов литогенеза, являются температура и годовой баланс влажности.</a:t>
            </a:r>
          </a:p>
          <a:p>
            <a:pPr marL="0" indent="0">
              <a:buNone/>
            </a:pPr>
            <a:r>
              <a:rPr lang="ru-RU" dirty="0" smtClean="0"/>
              <a:t>	Выделяют </a:t>
            </a:r>
            <a:r>
              <a:rPr lang="ru-RU" dirty="0"/>
              <a:t>следующие типы </a:t>
            </a:r>
            <a:r>
              <a:rPr lang="ru-RU" b="1" dirty="0"/>
              <a:t>континентального литогенеза</a:t>
            </a:r>
            <a:r>
              <a:rPr lang="ru-RU" dirty="0"/>
              <a:t>:</a:t>
            </a:r>
          </a:p>
          <a:p>
            <a:pPr algn="just"/>
            <a:r>
              <a:rPr lang="ru-RU" b="1" dirty="0"/>
              <a:t>Ледовый тип</a:t>
            </a:r>
            <a:r>
              <a:rPr lang="ru-RU" dirty="0"/>
              <a:t> – отрицательная среднегодовая температура и положительный баланс влажности;</a:t>
            </a:r>
          </a:p>
          <a:p>
            <a:pPr algn="just"/>
            <a:r>
              <a:rPr lang="ru-RU" b="1" dirty="0" err="1"/>
              <a:t>Гумидный</a:t>
            </a:r>
            <a:r>
              <a:rPr lang="ru-RU" b="1" dirty="0"/>
              <a:t> тип</a:t>
            </a:r>
            <a:r>
              <a:rPr lang="ru-RU" dirty="0"/>
              <a:t> – положительная температура и положительный баланс влажности;</a:t>
            </a:r>
          </a:p>
          <a:p>
            <a:pPr algn="just"/>
            <a:r>
              <a:rPr lang="ru-RU" b="1" dirty="0"/>
              <a:t>Аридный тип</a:t>
            </a:r>
            <a:r>
              <a:rPr lang="ru-RU" dirty="0"/>
              <a:t> – повышенная температура и отрицательный баланс влажности.</a:t>
            </a:r>
          </a:p>
          <a:p>
            <a:pPr marL="0" indent="0" algn="just">
              <a:buNone/>
            </a:pPr>
            <a:r>
              <a:rPr lang="ru-RU" dirty="0" smtClean="0"/>
              <a:t>	Для </a:t>
            </a:r>
            <a:r>
              <a:rPr lang="ru-RU" b="1" dirty="0"/>
              <a:t>океанического литогенеза</a:t>
            </a:r>
            <a:r>
              <a:rPr lang="ru-RU" dirty="0"/>
              <a:t> выделено два типа:</a:t>
            </a:r>
          </a:p>
          <a:p>
            <a:pPr algn="just"/>
            <a:r>
              <a:rPr lang="ru-RU" b="1" dirty="0"/>
              <a:t>Высокоширотный</a:t>
            </a:r>
            <a:r>
              <a:rPr lang="ru-RU" dirty="0"/>
              <a:t> (с низкой температурой);</a:t>
            </a:r>
          </a:p>
          <a:p>
            <a:r>
              <a:rPr lang="ru-RU" b="1" dirty="0"/>
              <a:t>Низкоширотный</a:t>
            </a:r>
            <a:r>
              <a:rPr lang="ru-RU" dirty="0"/>
              <a:t> или тропический (с высокой температурой).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Климатические типы литогенеза</a:t>
            </a:r>
            <a:r>
              <a:rPr lang="ru-RU" sz="3200" dirty="0"/>
              <a:t> – основа реконструкции климатической зональности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1802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/>
              <a:t>Ледовый тип </a:t>
            </a:r>
            <a:r>
              <a:rPr lang="ru-RU" dirty="0"/>
              <a:t>– морена;</a:t>
            </a:r>
          </a:p>
          <a:p>
            <a:pPr algn="just"/>
            <a:r>
              <a:rPr lang="ru-RU" b="1" dirty="0" err="1"/>
              <a:t>Гумидный</a:t>
            </a:r>
            <a:r>
              <a:rPr lang="ru-RU" b="1" dirty="0"/>
              <a:t> тип </a:t>
            </a:r>
            <a:r>
              <a:rPr lang="ru-RU" dirty="0"/>
              <a:t>– угленосные толщи, осадочные руды железа и марганца, бокситы; </a:t>
            </a:r>
            <a:r>
              <a:rPr lang="ru-RU" dirty="0" err="1"/>
              <a:t>аутигенные</a:t>
            </a:r>
            <a:r>
              <a:rPr lang="ru-RU" dirty="0"/>
              <a:t> каолинитовые глины; коры химического выветривания;</a:t>
            </a:r>
          </a:p>
          <a:p>
            <a:pPr algn="just"/>
            <a:r>
              <a:rPr lang="ru-RU" b="1" dirty="0"/>
              <a:t>Аридный тип</a:t>
            </a:r>
            <a:r>
              <a:rPr lang="ru-RU" dirty="0"/>
              <a:t> – галогенные отложения (гипсы, ангидриты, флюорит, целестин, каменная и калийная соли); карбонатные </a:t>
            </a:r>
            <a:r>
              <a:rPr lang="ru-RU" dirty="0" err="1"/>
              <a:t>красноцветы</a:t>
            </a:r>
            <a:r>
              <a:rPr lang="ru-RU" dirty="0"/>
              <a:t>, </a:t>
            </a:r>
            <a:r>
              <a:rPr lang="ru-RU" dirty="0" err="1"/>
              <a:t>аутигенные</a:t>
            </a:r>
            <a:r>
              <a:rPr lang="ru-RU" dirty="0"/>
              <a:t> монтмориллонитовые глины.</a:t>
            </a:r>
          </a:p>
          <a:p>
            <a:pPr algn="just"/>
            <a:r>
              <a:rPr lang="ru-RU" dirty="0"/>
              <a:t>На жаркий климат указывают морские фосфориты, карбонатные породы химического происхождения, оолитовые известняки.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Породы-индикаторы климата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77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1157" y="1524000"/>
            <a:ext cx="316168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0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От </a:t>
            </a:r>
            <a:r>
              <a:rPr lang="ru-RU" dirty="0"/>
              <a:t>климата зависят основные факторы выветривания – температура, количество осадков и </a:t>
            </a:r>
            <a:r>
              <a:rPr lang="ru-RU" dirty="0" err="1"/>
              <a:t>биота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Так</a:t>
            </a:r>
            <a:r>
              <a:rPr lang="ru-RU" dirty="0"/>
              <a:t>, при увеличении температуры на 10 градусов скорость химических процессов возрастает в 2 раза.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Для </a:t>
            </a:r>
            <a:r>
              <a:rPr lang="ru-RU" dirty="0"/>
              <a:t>теплого и влажного климата характерны: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высокая </a:t>
            </a:r>
            <a:r>
              <a:rPr lang="ru-RU" dirty="0"/>
              <a:t>степень развития процессов химического и биологического выветривания,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глубокое </a:t>
            </a:r>
            <a:r>
              <a:rPr lang="ru-RU" dirty="0"/>
              <a:t>химическое разложение веществ в коре выветривания,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преобладание </a:t>
            </a:r>
            <a:r>
              <a:rPr lang="ru-RU" dirty="0"/>
              <a:t>биогенного </a:t>
            </a:r>
            <a:r>
              <a:rPr lang="ru-RU" dirty="0" err="1"/>
              <a:t>карбонатонакопления</a:t>
            </a:r>
            <a:r>
              <a:rPr lang="ru-RU" dirty="0"/>
              <a:t> над хемогенным в водоемах,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месторождения </a:t>
            </a:r>
            <a:r>
              <a:rPr lang="ru-RU" dirty="0"/>
              <a:t>бокситов, каолинов, угля.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4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6264696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77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064895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Реконструкция </a:t>
            </a:r>
            <a:r>
              <a:rPr lang="ru-RU" sz="3200" dirty="0" err="1" smtClean="0"/>
              <a:t>палеоклимата</a:t>
            </a:r>
            <a:r>
              <a:rPr lang="ru-RU" sz="3200" dirty="0" smtClean="0"/>
              <a:t> миоцена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26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00820" y="1524000"/>
            <a:ext cx="454235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Реконструкция </a:t>
            </a:r>
            <a:r>
              <a:rPr lang="ru-RU" sz="3200" dirty="0" err="1" smtClean="0"/>
              <a:t>палеоклимата</a:t>
            </a:r>
            <a:r>
              <a:rPr lang="ru-RU" sz="3200" dirty="0" smtClean="0"/>
              <a:t> карбона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230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26578AB-C325-410F-874A-08134058E44F}"/>
</file>

<file path=customXml/itemProps2.xml><?xml version="1.0" encoding="utf-8"?>
<ds:datastoreItem xmlns:ds="http://schemas.openxmlformats.org/officeDocument/2006/customXml" ds:itemID="{39F199C1-6056-4A08-B048-FCDB4814F817}"/>
</file>

<file path=customXml/itemProps3.xml><?xml version="1.0" encoding="utf-8"?>
<ds:datastoreItem xmlns:ds="http://schemas.openxmlformats.org/officeDocument/2006/customXml" ds:itemID="{EF213279-2225-4BA5-B815-A83F0BEE2E7E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</TotalTime>
  <Words>96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Палеоклиматический анализ</vt:lpstr>
      <vt:lpstr>Презентация PowerPoint</vt:lpstr>
      <vt:lpstr>Климатические типы литогенеза – основа реконструкции климатической зональности</vt:lpstr>
      <vt:lpstr>Породы-индикаторы климата</vt:lpstr>
      <vt:lpstr>Презентация PowerPoint</vt:lpstr>
      <vt:lpstr>Презентация PowerPoint</vt:lpstr>
      <vt:lpstr>Презентация PowerPoint</vt:lpstr>
      <vt:lpstr>Реконструкция палеоклимата миоцена</vt:lpstr>
      <vt:lpstr>Реконструкция палеоклимата карбона</vt:lpstr>
      <vt:lpstr>Изменение климата в фанерозое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Палеоклиматический анализ</dc:title>
  <dc:creator>Ангу</dc:creator>
  <cp:lastModifiedBy>Ангу</cp:lastModifiedBy>
  <cp:revision>7</cp:revision>
  <dcterms:modified xsi:type="dcterms:W3CDTF">2013-04-02T07:17:16Z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